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04664"/>
        <c:axId val="125905056"/>
      </c:barChart>
      <c:catAx>
        <c:axId val="12590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crossAx val="125905056"/>
        <c:crosses val="autoZero"/>
        <c:auto val="1"/>
        <c:lblAlgn val="ctr"/>
        <c:lblOffset val="100"/>
        <c:noMultiLvlLbl val="0"/>
      </c:catAx>
      <c:valAx>
        <c:axId val="12590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904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7DEA-E6E0-4501-82A5-07A3AA682D4E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7CAA-F19C-4167-BD38-38B8A68230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28083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«Декоративно-прикладное искусство, как средство развития мелкой моторики рук детей дошкольного возраста»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3024336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>
                <a:solidFill>
                  <a:srgbClr val="000099"/>
                </a:solidFill>
              </a:rPr>
              <a:t>Болгова</a:t>
            </a:r>
            <a:r>
              <a:rPr lang="ru-RU" sz="2800" dirty="0" smtClean="0">
                <a:solidFill>
                  <a:srgbClr val="66FF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Елена Владимировна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Воспитатель 1 квалификационной категории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Муниципальное дошкольное образовательное учреждение детский сад № </a:t>
            </a:r>
            <a:r>
              <a:rPr lang="ru-RU" sz="2400" b="1" dirty="0" smtClean="0">
                <a:solidFill>
                  <a:srgbClr val="000099"/>
                </a:solidFill>
              </a:rPr>
              <a:t>3</a:t>
            </a:r>
            <a:r>
              <a:rPr lang="ru-RU" sz="2400" dirty="0" smtClean="0">
                <a:solidFill>
                  <a:srgbClr val="000099"/>
                </a:solidFill>
              </a:rPr>
              <a:t> г. Ельца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Стаж работы 18 лет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Образование ЕГУ им. </a:t>
            </a:r>
            <a:r>
              <a:rPr lang="ru-RU" sz="2400" dirty="0" err="1" smtClean="0">
                <a:solidFill>
                  <a:srgbClr val="000099"/>
                </a:solidFill>
              </a:rPr>
              <a:t>И.Бунина</a:t>
            </a:r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2400" dirty="0" smtClean="0">
                <a:solidFill>
                  <a:srgbClr val="000099"/>
                </a:solidFill>
              </a:rPr>
              <a:t>Факультет дошкольной педагогики и психологии.</a:t>
            </a:r>
          </a:p>
          <a:p>
            <a:endParaRPr lang="ru-RU" sz="24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а\Desktop\ТЕОРИЯ\фотки для презинтации\лепим грибы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872" y="476672"/>
            <a:ext cx="3302496" cy="218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A760~1\AppData\Local\Temp\Rar$DIa0.546\SAM_32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528392" cy="2366882"/>
          </a:xfrm>
          <a:prstGeom prst="snip2DiagRect">
            <a:avLst>
              <a:gd name="adj1" fmla="val 0"/>
              <a:gd name="adj2" fmla="val 151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A760~1\AppData\Local\Temp\Rar$DIa0.461\SAM_32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49537"/>
            <a:ext cx="3312368" cy="2132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74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610" y="404664"/>
            <a:ext cx="698678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успешной реализации поставленных задач, в своей работе , я тесно взаимодействую с педагогами и родителями. Такое сотрудничество определяет творческий и познавательный характер процесса, развитие творческих способностей детей, обуславливает его результативность.</a:t>
            </a:r>
          </a:p>
          <a:p>
            <a:r>
              <a:rPr lang="ru-RU" dirty="0" smtClean="0"/>
              <a:t>Взаимодействие с педагогами предусматривает: беседы, консультации по развитию творческих способностей и использованию нетрадиционных техник рисования; консультация «Декоративно-прикладное творчество в ДОУ» , проведение мастер-класса ( «</a:t>
            </a:r>
            <a:r>
              <a:rPr lang="ru-RU" dirty="0" err="1" smtClean="0"/>
              <a:t>Филимоновская</a:t>
            </a:r>
            <a:r>
              <a:rPr lang="ru-RU" dirty="0" smtClean="0"/>
              <a:t> игрушка» ); семинаров-практикумов: один из семинаров был посвящен проектированию предметно - развивающей среды в ДОУ; показ открытого занятия по декоративному рисованию на тему: «Дымковская барышня.» </a:t>
            </a:r>
            <a:endParaRPr lang="ru-RU" dirty="0"/>
          </a:p>
        </p:txBody>
      </p:sp>
      <p:pic>
        <p:nvPicPr>
          <p:cNvPr id="10242" name="Picture 2" descr="C:\Users\юра\Desktop\ТЕОРИЯ\фотки для презинтации\DSCF52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097" y="4241999"/>
            <a:ext cx="3672408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юра\Desktop\ТЕОРИЯ\фотки для презинтации\DSCF5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241999"/>
            <a:ext cx="3168352" cy="233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37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28110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Взаимодействие с родителями предполагает: индивидуальные консультации и беседы, рекомендации, папки-раскладки, информационные стенды, показ открытых занятий. </a:t>
            </a:r>
            <a:endParaRPr lang="ru-RU" dirty="0"/>
          </a:p>
        </p:txBody>
      </p:sp>
      <p:pic>
        <p:nvPicPr>
          <p:cNvPr id="11266" name="Picture 2" descr="C:\Users\юра\Desktop\ТЕОРИЯ\фотки для презинтации\DSCF5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676" y="1988840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48680"/>
            <a:ext cx="3015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Мониторинг.</a:t>
            </a:r>
            <a:endParaRPr lang="ru-RU" sz="4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39746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6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561662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Музеи города Ельца.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600400" cy="243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651" y="1268760"/>
            <a:ext cx="3658905" cy="243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63596"/>
            <a:ext cx="3500992" cy="2625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454" y="3873564"/>
            <a:ext cx="3875962" cy="2583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ра\Desktop\ТЕОРИЯ\фотки для презинтации\DSCF75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230" y="277006"/>
            <a:ext cx="4608512" cy="3150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 descr="C:\Users\юра\Desktop\ТЕОРИЯ\фотки для презинтации\DSCF52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4028451" cy="302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70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309634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200" dirty="0"/>
              <a:t>В соответствии с ФГОС дошкольного образования  художественно-эстетическое развитие предполагает:</a:t>
            </a:r>
            <a:br>
              <a:rPr lang="ru-RU" sz="2200" dirty="0"/>
            </a:br>
            <a:r>
              <a:rPr lang="ru-RU" sz="2200" dirty="0"/>
              <a:t>— становление эстетического отношения к окружающему миру;</a:t>
            </a:r>
            <a:br>
              <a:rPr lang="ru-RU" sz="2200" dirty="0"/>
            </a:br>
            <a:r>
              <a:rPr lang="ru-RU" sz="2200" dirty="0"/>
              <a:t>— формирование элементарных представлений о видах искусства;</a:t>
            </a:r>
            <a:br>
              <a:rPr lang="ru-RU" sz="2200" dirty="0"/>
            </a:br>
            <a:r>
              <a:rPr lang="ru-RU" sz="2200" dirty="0"/>
              <a:t>— развитие творческого потенциала ребенка;</a:t>
            </a:r>
            <a:br>
              <a:rPr lang="ru-RU" sz="2200" dirty="0"/>
            </a:br>
            <a:r>
              <a:rPr lang="ru-RU" sz="2200" dirty="0"/>
              <a:t>— развитие самостоятельности и творческой активности.</a:t>
            </a:r>
            <a:br>
              <a:rPr lang="ru-RU" sz="2200" dirty="0"/>
            </a:br>
            <a:r>
              <a:rPr lang="ru-RU" sz="2200" dirty="0"/>
              <a:t>— реализацию самостоятельной творческой деятельности детей (изобразительной, конструктивно-модельной и др.).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284984"/>
            <a:ext cx="5184775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9"/>
            <a:ext cx="7344816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Цель работы</a:t>
            </a:r>
            <a:r>
              <a:rPr lang="ru-RU" sz="2000" dirty="0"/>
              <a:t>: развитие мелкой моторики рук детей через декоративно -прикладное искусство.</a:t>
            </a:r>
          </a:p>
          <a:p>
            <a:pPr marL="0" indent="0">
              <a:buNone/>
            </a:pPr>
            <a:r>
              <a:rPr lang="ru-RU" sz="2000" b="1" dirty="0"/>
              <a:t>Задачи</a:t>
            </a:r>
            <a:r>
              <a:rPr lang="ru-RU" sz="2000" dirty="0" smtClean="0"/>
              <a:t>:</a:t>
            </a:r>
            <a:endParaRPr lang="ru-RU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- познакомить детей с различными видами народного промысла.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- </a:t>
            </a:r>
            <a:r>
              <a:rPr lang="ru-RU" sz="2000" dirty="0"/>
              <a:t>развивать чувство цвета, композиционные умения;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-</a:t>
            </a:r>
            <a:r>
              <a:rPr lang="ru-RU" sz="2000" dirty="0"/>
              <a:t>воспитывать эстетические и этические чувства;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-воспитывать любовь к народному творчеству;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20" y="4365104"/>
            <a:ext cx="7437754" cy="21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«Источники способностей и дарований детей — на кончиках их пальцев. От пальцев, образно говоря, идут тончайшие ручейки, которые питают источник творческой мысли»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А.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Сухомлинский.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3" y="3645024"/>
            <a:ext cx="4096454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412777"/>
            <a:ext cx="7715200" cy="266429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Дошкольный возраст характеризуется возрастающей познавательной активностью, интересом к окружающему миру, стремлением к наблюдению, сравнению, способностью детей осознавать поставленные перед ним цели.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715860"/>
            <a:ext cx="3737992" cy="26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89" y="3789040"/>
            <a:ext cx="3744416" cy="2486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5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392488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«Основоположниками искусства были гончары, кузнецы, ткачихи и ткачи, каменщики, плотники, резчики по дереву, оружейники, портные  и вообще — ремесленники, люди, чьи артистически сделанные вещи, радуя  наши глаза, наполняют музеи </a:t>
            </a:r>
            <a:r>
              <a:rPr lang="ru-RU" sz="2400" dirty="0" smtClean="0"/>
              <a:t>.»</a:t>
            </a:r>
          </a:p>
          <a:p>
            <a:pPr marL="0" indent="0" algn="ctr">
              <a:buNone/>
            </a:pPr>
            <a:r>
              <a:rPr lang="ru-RU" sz="2400" b="1" dirty="0" err="1" smtClean="0"/>
              <a:t>А.М.Горький</a:t>
            </a:r>
            <a:endParaRPr lang="ru-RU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836" y="980728"/>
            <a:ext cx="3417891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329035" cy="2393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</a:t>
            </a:r>
            <a:r>
              <a:rPr lang="ru-RU" dirty="0"/>
              <a:t>коррекции изобразительных навыков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4464496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Коррекция </a:t>
            </a:r>
            <a:r>
              <a:rPr lang="ru-RU" sz="2000" dirty="0"/>
              <a:t>точности направления </a:t>
            </a:r>
            <a:r>
              <a:rPr lang="ru-RU" sz="2000" dirty="0" smtClean="0"/>
              <a:t>руки.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4667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юра\Desktop\ТЕОРИЯ\фотки для презинтации\DSCF5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77780"/>
            <a:ext cx="3168352" cy="1801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005064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Коррекция размаха движений руки при рисовании.</a:t>
            </a:r>
            <a:endParaRPr lang="ru-RU" sz="2000" dirty="0"/>
          </a:p>
        </p:txBody>
      </p:sp>
      <p:pic>
        <p:nvPicPr>
          <p:cNvPr id="6148" name="Picture 4" descr="C:\Users\юра\Desktop\ТЕОРИЯ\фотки для презинтации\DSCF5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3312368" cy="185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юра\Desktop\ТЕОРИЯ\фотки для презинтации\DSCF5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600" y="2276872"/>
            <a:ext cx="3203848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157" y="4581128"/>
            <a:ext cx="38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Коррекция формообразующих движений.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517232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Коррекция изображения мелких предметов.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11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3510"/>
            <a:ext cx="7488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Нетрадиционная техника рисования. </a:t>
            </a:r>
            <a:endParaRPr lang="ru-RU" sz="4000" dirty="0"/>
          </a:p>
        </p:txBody>
      </p:sp>
      <p:pic>
        <p:nvPicPr>
          <p:cNvPr id="7170" name="Picture 2" descr="C:\Users\A760~1\AppData\Local\Temp\Rar$DIa0.530\SAM_3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1683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760~1\AppData\Local\Temp\Rar$DIa0.709\SAM_3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4918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760~1\AppData\Local\Temp\Rar$DIa0.571\SAM_30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96" y="4365104"/>
            <a:ext cx="3203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760~1\AppData\Local\Temp\Rar$DIa0.497\SAM_31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215" y="4365104"/>
            <a:ext cx="356388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012" y="1534145"/>
            <a:ext cx="2592287" cy="184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43609" y="580038"/>
            <a:ext cx="7022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Игры и упражнения на развитие мелкой моторики рук.</a:t>
            </a:r>
            <a:endParaRPr lang="ru-RU" sz="2800" dirty="0"/>
          </a:p>
        </p:txBody>
      </p:sp>
      <p:pic>
        <p:nvPicPr>
          <p:cNvPr id="8196" name="Picture 4" descr="C:\Users\юра\Desktop\ТЕОРИЯ\фотки для презинтации\DSCF52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165" y="1684887"/>
            <a:ext cx="3131840" cy="176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C:\Users\юра\Desktop\ТЕОРИЯ\фотки для презинтации\DSC_01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630491"/>
            <a:ext cx="2088232" cy="281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C:\Users\юра\Desktop\ТЕОРИЯ\фотки для презинтации\DSCF52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927656"/>
            <a:ext cx="3734045" cy="228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9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презентации - 2а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- 2а</Template>
  <TotalTime>174</TotalTime>
  <Words>369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Фокина Л. П. Шаблон презентации - 2а</vt:lpstr>
      <vt:lpstr> «Декоративно-прикладное искусство, как средство развития мелкой моторики рук детей дошкольного возраста»</vt:lpstr>
      <vt:lpstr> В соответствии с ФГОС дошкольного образования  художественно-эстетическое развитие предполагает: — становление эстетического отношения к окружающему миру; — формирование элементарных представлений о видах искусства; — развитие творческого потенциала ребенка; — развитие самостоятельности и творческой активности. — реализацию самостоятельной творческой деятельности детей (изобразительной, конструктивно-модельной и др.). </vt:lpstr>
      <vt:lpstr>Введение.</vt:lpstr>
      <vt:lpstr>«Источники способностей и дарований детей — на кончиках их пальцев. От пальцев, образно говоря, идут тончайшие ручейки, которые питают источник творческой мысли»  В. А. Сухомлинский.</vt:lpstr>
      <vt:lpstr>Презентация PowerPoint</vt:lpstr>
      <vt:lpstr>Презентация PowerPoint</vt:lpstr>
      <vt:lpstr>Виды коррекции изобразительных навыков.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Admin</cp:lastModifiedBy>
  <cp:revision>15</cp:revision>
  <dcterms:created xsi:type="dcterms:W3CDTF">2017-01-30T19:24:03Z</dcterms:created>
  <dcterms:modified xsi:type="dcterms:W3CDTF">2017-02-11T16:54:48Z</dcterms:modified>
</cp:coreProperties>
</file>