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6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B558B56-3C7D-44AC-B352-17BF86F57146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641EFACC-8F17-429B-9EF2-B59A28941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39340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A73906-F511-4739-9B8A-F474FEC2E73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6166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9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6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7" name="Полилиния 7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42F472D-FC8F-43CE-9D8D-A91494B59398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8964309-8B4B-4B31-9F64-5B2227AFF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FCDF0-B01B-4DFB-B7BC-76799C38B02B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A7AEC-F995-41B4-8F82-A22260E3F9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A9654-FEAD-4DE6-9D07-81DB1FB567EB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61239-64A3-47D5-9757-A9CAC2C653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691C5-9187-4836-8840-12D8D2828423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F2BB32-F796-4EA3-B324-9C09FFF553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6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7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4D359F1-76EE-4073-910E-34270A05064F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859751B-2AD7-41A1-8BE4-4A6F0F0448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F12710B-E897-4A61-95A2-1A79EE770324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A5CD6E7-08B9-4E8F-8F9A-9C6CBEE792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7320E7D-F98C-49F6-9990-9328BD985903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CF9CDE-DB16-4242-89B7-A479738AF9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B845CC9-8C7E-4C33-9316-0137FCBA931B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26053F2-9A53-40E0-883D-DB87208D65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34E01-5866-471F-AFE7-484AECFC72EC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7595C-AA20-4349-8006-AF7879FF9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CEAE9B-98B0-4E77-8D45-D1B15D21FA76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5E87A6-8526-4F33-91FF-7E1D5E147F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7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Полилиния 8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11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12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87EFFE-466E-4642-BCE9-E2939CA04B7F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9313ACC-152E-4E26-AF7A-6EBA501686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4BDBD29-087B-4473-8064-F4BDC5571C90}" type="datetimeFigureOut">
              <a:rPr lang="ru-RU"/>
              <a:pPr>
                <a:defRPr/>
              </a:pPr>
              <a:t>30.01.2017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 smtClean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1B1AD9D4-A518-4DFD-A6E7-FFA042F5F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0" r:id="rId2"/>
    <p:sldLayoutId id="2147483745" r:id="rId3"/>
    <p:sldLayoutId id="2147483746" r:id="rId4"/>
    <p:sldLayoutId id="2147483747" r:id="rId5"/>
    <p:sldLayoutId id="2147483748" r:id="rId6"/>
    <p:sldLayoutId id="2147483741" r:id="rId7"/>
    <p:sldLayoutId id="2147483749" r:id="rId8"/>
    <p:sldLayoutId id="2147483750" r:id="rId9"/>
    <p:sldLayoutId id="2147483742" r:id="rId10"/>
    <p:sldLayoutId id="21474837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fontAlgn="base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fontAlgn="base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1571612"/>
            <a:ext cx="7772400" cy="1470025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dirty="0" smtClean="0"/>
              <a:t>МБДОУ детский сад №3 г. Ельца</a:t>
            </a:r>
            <a:br>
              <a:rPr lang="ru-RU" sz="2400" dirty="0" smtClean="0"/>
            </a:b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</a:rPr>
              <a:t>Опыт работы воспитателя первой квалификационной категории Иванниковой Е.В.</a:t>
            </a:r>
            <a:endParaRPr lang="ru-RU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>
            <a:normAutofit/>
          </a:bodyPr>
          <a:lstStyle/>
          <a:p>
            <a:pPr marR="0">
              <a:lnSpc>
                <a:spcPct val="90000"/>
              </a:lnSpc>
            </a:pPr>
            <a:r>
              <a:rPr lang="ru-RU" sz="2500" smtClean="0">
                <a:solidFill>
                  <a:srgbClr val="FF0000"/>
                </a:solidFill>
              </a:rPr>
              <a:t>«</a:t>
            </a:r>
            <a:r>
              <a:rPr lang="ru-RU" sz="2500" smtClean="0">
                <a:solidFill>
                  <a:srgbClr val="2B4A76"/>
                </a:solidFill>
              </a:rPr>
              <a:t>Обучение детей точной, последовательной, связно и грамматически правильной передаче содержания текста с помощью мнемотехники»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Root\Desktop\таблицы\P_20170126_1729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928688"/>
            <a:ext cx="8045450" cy="519747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Root\Desktop\таблицы\P_20170126_1729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785813"/>
            <a:ext cx="8045450" cy="5340350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Root\Desktop\таблицы\P_20170126_1729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857250"/>
            <a:ext cx="8045450" cy="526891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Root\Desktop\таблицы\P_20170126_1731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714375"/>
            <a:ext cx="8045450" cy="5000625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idx="1"/>
          </p:nvPr>
        </p:nvSpPr>
        <p:spPr>
          <a:xfrm>
            <a:off x="457200" y="714375"/>
            <a:ext cx="8229600" cy="2138363"/>
          </a:xfrm>
        </p:spPr>
        <p:txBody>
          <a:bodyPr/>
          <a:lstStyle/>
          <a:p>
            <a:r>
              <a:rPr lang="ru-RU" smtClean="0"/>
              <a:t>В младшей и средней группе использую работу с коллажем. Дети с удовольствием выкладывают сказочных персонажей, сопровождая  свои действия пересказом  сказки или рассказыванием потешки.</a:t>
            </a:r>
          </a:p>
        </p:txBody>
      </p:sp>
      <p:pic>
        <p:nvPicPr>
          <p:cNvPr id="28675" name="Picture 3" descr="C:\Users\Root\Desktop\Работа\фото ср.гр\P_20170110_095656 - копия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613" y="2924175"/>
            <a:ext cx="6276975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Root\Desktop\Работа\фото ср.гр\P_20170110_0954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1481138"/>
            <a:ext cx="80454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 smtClean="0"/>
              <a:t>Потешка</a:t>
            </a:r>
            <a:r>
              <a:rPr lang="ru-RU" dirty="0" smtClean="0"/>
              <a:t> «Сидит белочка в тележке…»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Root\Desktop\Работа\фото ср.гр\P_20170110_09520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1481138"/>
            <a:ext cx="80454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Сказка «Снегурочка»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Root\Desktop\Работа\фото ср.гр\P_20170110_095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38" y="1214438"/>
            <a:ext cx="8045450" cy="452596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Root\Desktop\Работа\фото ср.гр\P_20161111_113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1481138"/>
            <a:ext cx="80454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Сказка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Содержимое 2"/>
          <p:cNvSpPr>
            <a:spLocks noGrp="1"/>
          </p:cNvSpPr>
          <p:nvPr>
            <p:ph idx="1"/>
          </p:nvPr>
        </p:nvSpPr>
        <p:spPr>
          <a:xfrm>
            <a:off x="500063" y="857250"/>
            <a:ext cx="8229600" cy="4525963"/>
          </a:xfrm>
        </p:spPr>
        <p:txBody>
          <a:bodyPr/>
          <a:lstStyle/>
          <a:p>
            <a:r>
              <a:rPr lang="ru-RU" smtClean="0"/>
              <a:t>С детьми средней группы веду работу с мнемотаблицами  по сказкам. Это интересно и доступно детям.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5715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Для того, чтобы заинтересовать детей и обеспечить эффективное запоминание  в своей работе я применяю на занятиях, в беседах приёмы мнемотехники – работу с </a:t>
            </a:r>
            <a:r>
              <a:rPr lang="ru-RU" dirty="0" err="1" smtClean="0"/>
              <a:t>мнемотаблицами</a:t>
            </a:r>
            <a:r>
              <a:rPr lang="ru-RU" dirty="0" smtClean="0"/>
              <a:t>, </a:t>
            </a:r>
            <a:r>
              <a:rPr lang="ru-RU" dirty="0" err="1" smtClean="0"/>
              <a:t>мнемодорожками</a:t>
            </a:r>
            <a:r>
              <a:rPr lang="ru-RU" dirty="0" smtClean="0"/>
              <a:t>, работу с </a:t>
            </a:r>
            <a:r>
              <a:rPr lang="ru-RU" dirty="0" err="1" smtClean="0"/>
              <a:t>коллажом</a:t>
            </a:r>
            <a:r>
              <a:rPr lang="ru-RU" dirty="0" smtClean="0"/>
              <a:t>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Используя приёмы мнемотехники можно знакомить детей со сказкой, с окружающим миром, обучать правильному звукопроизношению, выполнять различные игровые задания, способствующие интеллектуальному развитию, нравственному воспитанию.</a:t>
            </a:r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ru-RU" dirty="0" smtClean="0"/>
              <a:t>Детей младшей группы  я начинала знакомить с </a:t>
            </a:r>
            <a:r>
              <a:rPr lang="ru-RU" dirty="0" err="1" smtClean="0"/>
              <a:t>мнемодорожками</a:t>
            </a:r>
            <a:r>
              <a:rPr lang="ru-RU" dirty="0" smtClean="0"/>
              <a:t> «Времена года», постепенно добавляя символы и преобразовывая их в таблицы, которые выкладывала им для показа на полотно.</a:t>
            </a:r>
            <a:endParaRPr lang="ru-RU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Root\Desktop\таблицы\P_20170126_1730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1481138"/>
            <a:ext cx="80454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Сказка «Теремок»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Root\Desktop\таблицы\P_20170126_17303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1481138"/>
            <a:ext cx="80454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Сказка «У солнышка в гостях»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Root\Desktop\таблицы\P_20170126_1732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1481138"/>
            <a:ext cx="80454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Сказка «Маша и медведь»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C:\Users\Root\Desktop\таблицы\P_20170126_1732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1481138"/>
            <a:ext cx="80454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Сказка «Снегурочка и лиса»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:\Users\Root\Desktop\таблицы\P_20170126_1733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1481138"/>
            <a:ext cx="80454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Сказка «Лягушка – путешественница»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C:\Users\Root\Desktop\таблицы\P_20170126_17334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1481138"/>
            <a:ext cx="80454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Сказка «Крылатый, мохнатый да масленый»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:\Users\Root\Desktop\таблицы\P_20170127_0723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98825" y="1481138"/>
            <a:ext cx="25463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Сказка «</a:t>
            </a:r>
            <a:r>
              <a:rPr lang="ru-RU" dirty="0" err="1" smtClean="0"/>
              <a:t>Заюшкина</a:t>
            </a:r>
            <a:r>
              <a:rPr lang="ru-RU" dirty="0" smtClean="0"/>
              <a:t> избушка»</a:t>
            </a: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Содержимое 2"/>
          <p:cNvSpPr>
            <a:spLocks noGrp="1"/>
          </p:cNvSpPr>
          <p:nvPr>
            <p:ph idx="1"/>
          </p:nvPr>
        </p:nvSpPr>
        <p:spPr>
          <a:xfrm>
            <a:off x="571500" y="857250"/>
            <a:ext cx="8229600" cy="1058863"/>
          </a:xfrm>
        </p:spPr>
        <p:txBody>
          <a:bodyPr/>
          <a:lstStyle/>
          <a:p>
            <a:r>
              <a:rPr lang="ru-RU" smtClean="0"/>
              <a:t>С помощью мнемотаблиц можно обучать детей правилам поведения и этикета.</a:t>
            </a:r>
          </a:p>
          <a:p>
            <a:endParaRPr lang="ru-RU" smtClean="0"/>
          </a:p>
        </p:txBody>
      </p:sp>
      <p:pic>
        <p:nvPicPr>
          <p:cNvPr id="43011" name="Picture 2" descr="C:\Users\Root\Desktop\таблицы\P_20170127_07225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5153025" cy="289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2" descr="C:\Users\Root\Desktop\таблицы\P_20170127_0721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1844675"/>
            <a:ext cx="2546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Содержимое 4"/>
          <p:cNvSpPr>
            <a:spLocks noGrp="1"/>
          </p:cNvSpPr>
          <p:nvPr>
            <p:ph idx="1"/>
          </p:nvPr>
        </p:nvSpPr>
        <p:spPr>
          <a:xfrm>
            <a:off x="500063" y="857250"/>
            <a:ext cx="8229600" cy="4525963"/>
          </a:xfrm>
        </p:spPr>
        <p:txBody>
          <a:bodyPr/>
          <a:lstStyle/>
          <a:p>
            <a:r>
              <a:rPr lang="ru-RU" smtClean="0"/>
              <a:t>Я считаю, что использовать в работе мнемотехнику эффективно. Я продолжаю работать над этой темой, создавая новые таблицы к сказкам, стихотворениям, разрабатываю конспекты ОД по развитию речи с использованием мнемотехники.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9" descr="C:\Users\Root\Desktop\таблицы\P_20170126_1725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50" y="1785938"/>
            <a:ext cx="2643188" cy="4699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«Весна», «Лето» «Осень».</a:t>
            </a:r>
            <a:endParaRPr lang="ru-RU" dirty="0"/>
          </a:p>
        </p:txBody>
      </p:sp>
      <p:pic>
        <p:nvPicPr>
          <p:cNvPr id="16387" name="Picture 10" descr="C:\Users\Root\Desktop\таблицы\P_20170126_1725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0" y="1857375"/>
            <a:ext cx="2625725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C:\Users\Root\Desktop\таблицы\P_20170126_1725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00125" y="1643063"/>
            <a:ext cx="2546350" cy="452596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«Зима», </a:t>
            </a:r>
            <a:r>
              <a:rPr lang="ru-RU" dirty="0" err="1" smtClean="0"/>
              <a:t>мнемотаблицы</a:t>
            </a:r>
            <a:r>
              <a:rPr lang="ru-RU" dirty="0" smtClean="0"/>
              <a:t> «Времена года»</a:t>
            </a:r>
            <a:endParaRPr lang="ru-RU" dirty="0"/>
          </a:p>
        </p:txBody>
      </p:sp>
      <p:pic>
        <p:nvPicPr>
          <p:cNvPr id="17411" name="Picture 3" descr="C:\Users\Root\Desktop\таблицы\P_20170126_1723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38" y="1500188"/>
            <a:ext cx="2571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Root\Desktop\таблицы\P_20170126_17271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1500" y="1285875"/>
            <a:ext cx="8045450" cy="4525963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Загадки</a:t>
            </a:r>
            <a:endParaRPr lang="ru-RU" dirty="0"/>
          </a:p>
        </p:txBody>
      </p:sp>
      <p:sp>
        <p:nvSpPr>
          <p:cNvPr id="18435" name="TextBox 5"/>
          <p:cNvSpPr txBox="1">
            <a:spLocks noChangeArrowheads="1"/>
          </p:cNvSpPr>
          <p:nvPr/>
        </p:nvSpPr>
        <p:spPr bwMode="auto">
          <a:xfrm>
            <a:off x="571500" y="6000750"/>
            <a:ext cx="7929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Lucida Sans Unicode" pitchFamily="34" charset="0"/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В младшей группе вела работу с мнемотаблицами «Дикие и домашние животные.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Root\Desktop\таблицы\P_20170126_1729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8625" y="857250"/>
            <a:ext cx="8045450" cy="5072063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Root\Desktop\таблицы\P_20170126_17312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275" y="785813"/>
            <a:ext cx="8045450" cy="5340350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Root\Desktop\таблицы\P_20170126_17313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063" y="714375"/>
            <a:ext cx="8045450" cy="4525963"/>
          </a:xfr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96</TotalTime>
  <Words>296</Words>
  <Application>Microsoft Office PowerPoint</Application>
  <PresentationFormat>Экран (4:3)</PresentationFormat>
  <Paragraphs>24</Paragraphs>
  <Slides>28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5" baseType="lpstr">
      <vt:lpstr>Arial</vt:lpstr>
      <vt:lpstr>Calibri</vt:lpstr>
      <vt:lpstr>Lucida Sans Unicode</vt:lpstr>
      <vt:lpstr>Verdana</vt:lpstr>
      <vt:lpstr>Wingdings 2</vt:lpstr>
      <vt:lpstr>Wingdings 3</vt:lpstr>
      <vt:lpstr>Открытая</vt:lpstr>
      <vt:lpstr>МБДОУ детский сад №3 г. Ельца Опыт работы воспитателя первой квалификационной категории Иванниковой Е.В.</vt:lpstr>
      <vt:lpstr>Презентация PowerPoint</vt:lpstr>
      <vt:lpstr>«Весна», «Лето» «Осень».</vt:lpstr>
      <vt:lpstr>«Зима», мнемотаблицы «Времена года»</vt:lpstr>
      <vt:lpstr>Загадки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Потешка «Сидит белочка в тележке…»</vt:lpstr>
      <vt:lpstr>Сказка «Снегурочка»</vt:lpstr>
      <vt:lpstr>Презентация PowerPoint</vt:lpstr>
      <vt:lpstr>Сказка «Заюшкина избушка»</vt:lpstr>
      <vt:lpstr>Презентация PowerPoint</vt:lpstr>
      <vt:lpstr>Сказка «Теремок»</vt:lpstr>
      <vt:lpstr>Сказка «У солнышка в гостях»</vt:lpstr>
      <vt:lpstr>Сказка «Маша и медведь»</vt:lpstr>
      <vt:lpstr>Сказка «Снегурочка и лиса»</vt:lpstr>
      <vt:lpstr>Сказка «Лягушка – путешественница»</vt:lpstr>
      <vt:lpstr>Сказка «Крылатый, мохнатый да масленый»</vt:lpstr>
      <vt:lpstr>Сказка «Заюшкина избушка»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Мой опыт работы 2015-2016 г.</dc:title>
  <dc:creator>Root</dc:creator>
  <cp:lastModifiedBy>Admin</cp:lastModifiedBy>
  <cp:revision>12</cp:revision>
  <dcterms:created xsi:type="dcterms:W3CDTF">2017-01-29T17:30:06Z</dcterms:created>
  <dcterms:modified xsi:type="dcterms:W3CDTF">2017-01-30T17:47:12Z</dcterms:modified>
</cp:coreProperties>
</file>